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7700758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7700758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06f0d280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06f0d280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06f0d280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06f0d280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07f4e59d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07f4e59d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07700758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07700758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Bottom right or top right, I like the design of the helmet, I think i would </a:t>
            </a:r>
            <a:r>
              <a:rPr lang="en"/>
              <a:t>incorporate</a:t>
            </a:r>
            <a:r>
              <a:rPr lang="en"/>
              <a:t> the viser of the helmet and probably add the bottom left helmet overall outer shell design. Weapon wise, I would say the sword on the very top would be cool. Body design i like the glowing lines on the top left, so I would have to design the main character to have some ventilation that can glow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7700758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7700758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forest-like areas are inspiration for the starting point of the game. The decrepit and broken down lab areas symbolize the levels that the player enters first </a:t>
            </a:r>
            <a:r>
              <a:rPr lang="en"/>
              <a:t>after</a:t>
            </a:r>
            <a:r>
              <a:rPr lang="en"/>
              <a:t> finding the </a:t>
            </a:r>
            <a:r>
              <a:rPr lang="en"/>
              <a:t>laboratory</a:t>
            </a:r>
            <a:r>
              <a:rPr lang="en"/>
              <a:t> building. The more the game </a:t>
            </a:r>
            <a:r>
              <a:rPr lang="en"/>
              <a:t>progresses</a:t>
            </a:r>
            <a:r>
              <a:rPr lang="en"/>
              <a:t>, the better quality the lab is in a state of while uncovering the secrets the game holds.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7700758e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7700758e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one with the tv screens could be the final boss </a:t>
            </a:r>
            <a:r>
              <a:rPr lang="en"/>
              <a:t>entity</a:t>
            </a:r>
            <a:r>
              <a:rPr lang="en"/>
              <a:t> that controls all the common enemies. For the enemies that is chasing the player around to make progression more meaningful. I would design a robot that would have like the teeth part showing, and have </a:t>
            </a:r>
            <a:r>
              <a:rPr lang="en"/>
              <a:t>separated</a:t>
            </a:r>
            <a:r>
              <a:rPr lang="en"/>
              <a:t> wires dangling off its body.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07700758e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07700758e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gif"/><Relationship Id="rId4" Type="http://schemas.openxmlformats.org/officeDocument/2006/relationships/image" Target="../media/image4.jpg"/><Relationship Id="rId10" Type="http://schemas.openxmlformats.org/officeDocument/2006/relationships/image" Target="../media/image12.png"/><Relationship Id="rId9" Type="http://schemas.openxmlformats.org/officeDocument/2006/relationships/image" Target="../media/image23.jpg"/><Relationship Id="rId5" Type="http://schemas.openxmlformats.org/officeDocument/2006/relationships/image" Target="../media/image26.jpg"/><Relationship Id="rId6" Type="http://schemas.openxmlformats.org/officeDocument/2006/relationships/image" Target="../media/image28.jpg"/><Relationship Id="rId7" Type="http://schemas.openxmlformats.org/officeDocument/2006/relationships/image" Target="../media/image50.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jpg"/><Relationship Id="rId7"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jpg"/><Relationship Id="rId11" Type="http://schemas.openxmlformats.org/officeDocument/2006/relationships/image" Target="../media/image20.jpg"/><Relationship Id="rId10" Type="http://schemas.openxmlformats.org/officeDocument/2006/relationships/image" Target="../media/image24.jpg"/><Relationship Id="rId12" Type="http://schemas.openxmlformats.org/officeDocument/2006/relationships/image" Target="../media/image47.jpg"/><Relationship Id="rId9" Type="http://schemas.openxmlformats.org/officeDocument/2006/relationships/image" Target="../media/image5.jpg"/><Relationship Id="rId5" Type="http://schemas.openxmlformats.org/officeDocument/2006/relationships/image" Target="../media/image16.jpg"/><Relationship Id="rId6" Type="http://schemas.openxmlformats.org/officeDocument/2006/relationships/image" Target="../media/image9.jpg"/><Relationship Id="rId7" Type="http://schemas.openxmlformats.org/officeDocument/2006/relationships/image" Target="../media/image46.png"/><Relationship Id="rId8"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0.jpg"/><Relationship Id="rId5" Type="http://schemas.openxmlformats.org/officeDocument/2006/relationships/image" Target="../media/image21.jpg"/><Relationship Id="rId6" Type="http://schemas.openxmlformats.org/officeDocument/2006/relationships/image" Target="../media/image11.jp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5.png"/></Relationships>
</file>

<file path=ppt/slides/_rels/slide7.xml.rels><?xml version="1.0" encoding="UTF-8" standalone="yes"?><Relationships xmlns="http://schemas.openxmlformats.org/package/2006/relationships"><Relationship Id="rId11" Type="http://schemas.openxmlformats.org/officeDocument/2006/relationships/hyperlink" Target="https://pixeljoint.com/pixelart/123196.htm" TargetMode="External"/><Relationship Id="rId10" Type="http://schemas.openxmlformats.org/officeDocument/2006/relationships/image" Target="../media/image35.png"/><Relationship Id="rId13" Type="http://schemas.openxmlformats.org/officeDocument/2006/relationships/hyperlink" Target="https://www.pinterest.jp/pin/764063893020168690/" TargetMode="External"/><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artstation.com/artwork/D5YdoA" TargetMode="External"/><Relationship Id="rId4" Type="http://schemas.openxmlformats.org/officeDocument/2006/relationships/image" Target="../media/image33.png"/><Relationship Id="rId9" Type="http://schemas.openxmlformats.org/officeDocument/2006/relationships/hyperlink" Target="https://twitter.com/FrancescaDeVivo/status/1053190937193656320/photo/3" TargetMode="External"/><Relationship Id="rId15" Type="http://schemas.openxmlformats.org/officeDocument/2006/relationships/hyperlink" Target="https://twitter.com/bunker_game/status/912612880259981312/photo/1" TargetMode="External"/><Relationship Id="rId14" Type="http://schemas.openxmlformats.org/officeDocument/2006/relationships/image" Target="../media/image41.png"/><Relationship Id="rId16" Type="http://schemas.openxmlformats.org/officeDocument/2006/relationships/image" Target="../media/image36.png"/><Relationship Id="rId5" Type="http://schemas.openxmlformats.org/officeDocument/2006/relationships/hyperlink" Target="https://www.artstation.com/artwork/D5YdoA" TargetMode="External"/><Relationship Id="rId6" Type="http://schemas.openxmlformats.org/officeDocument/2006/relationships/image" Target="../media/image34.png"/><Relationship Id="rId7" Type="http://schemas.openxmlformats.org/officeDocument/2006/relationships/hyperlink" Target="https://twitter.com/bunker_game/status/863821048399224832/photo/2" TargetMode="External"/><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3.jpg"/><Relationship Id="rId4" Type="http://schemas.openxmlformats.org/officeDocument/2006/relationships/image" Target="../media/image42.jpg"/><Relationship Id="rId5" Type="http://schemas.openxmlformats.org/officeDocument/2006/relationships/image" Target="../media/image38.jpg"/><Relationship Id="rId6" Type="http://schemas.openxmlformats.org/officeDocument/2006/relationships/image" Target="../media/image48.jpg"/><Relationship Id="rId7" Type="http://schemas.openxmlformats.org/officeDocument/2006/relationships/image" Target="../media/image44.png"/><Relationship Id="rId8"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Style</a:t>
            </a:r>
            <a:r>
              <a:rPr lang="en"/>
              <a:t> guide </a:t>
            </a:r>
            <a:endParaRPr/>
          </a:p>
          <a:p>
            <a:pPr indent="0" lvl="0" marL="0" rtl="0" algn="ctr">
              <a:spcBef>
                <a:spcPts val="0"/>
              </a:spcBef>
              <a:spcAft>
                <a:spcPts val="0"/>
              </a:spcAft>
              <a:buNone/>
            </a:pPr>
            <a:r>
              <a:rPr lang="en"/>
              <a:t>When Robots Bleed</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0"/>
            <a:ext cx="8520600" cy="521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 board (Theme and feel) </a:t>
            </a:r>
            <a:endParaRPr/>
          </a:p>
        </p:txBody>
      </p:sp>
      <p:pic>
        <p:nvPicPr>
          <p:cNvPr id="61" name="Google Shape;61;p14"/>
          <p:cNvPicPr preferRelativeResize="0"/>
          <p:nvPr/>
        </p:nvPicPr>
        <p:blipFill>
          <a:blip r:embed="rId3">
            <a:alphaModFix/>
          </a:blip>
          <a:stretch>
            <a:fillRect/>
          </a:stretch>
        </p:blipFill>
        <p:spPr>
          <a:xfrm>
            <a:off x="228975" y="1855025"/>
            <a:ext cx="2462726" cy="1559750"/>
          </a:xfrm>
          <a:prstGeom prst="rect">
            <a:avLst/>
          </a:prstGeom>
          <a:noFill/>
          <a:ln>
            <a:noFill/>
          </a:ln>
        </p:spPr>
      </p:pic>
      <p:pic>
        <p:nvPicPr>
          <p:cNvPr id="62" name="Google Shape;62;p14"/>
          <p:cNvPicPr preferRelativeResize="0"/>
          <p:nvPr/>
        </p:nvPicPr>
        <p:blipFill>
          <a:blip r:embed="rId4">
            <a:alphaModFix/>
          </a:blip>
          <a:stretch>
            <a:fillRect/>
          </a:stretch>
        </p:blipFill>
        <p:spPr>
          <a:xfrm>
            <a:off x="6642125" y="451225"/>
            <a:ext cx="1973702" cy="1352000"/>
          </a:xfrm>
          <a:prstGeom prst="rect">
            <a:avLst/>
          </a:prstGeom>
          <a:noFill/>
          <a:ln>
            <a:noFill/>
          </a:ln>
        </p:spPr>
      </p:pic>
      <p:pic>
        <p:nvPicPr>
          <p:cNvPr id="63" name="Google Shape;63;p14"/>
          <p:cNvPicPr preferRelativeResize="0"/>
          <p:nvPr/>
        </p:nvPicPr>
        <p:blipFill>
          <a:blip r:embed="rId5">
            <a:alphaModFix/>
          </a:blip>
          <a:stretch>
            <a:fillRect/>
          </a:stretch>
        </p:blipFill>
        <p:spPr>
          <a:xfrm>
            <a:off x="33975" y="3439400"/>
            <a:ext cx="2889027" cy="1625075"/>
          </a:xfrm>
          <a:prstGeom prst="rect">
            <a:avLst/>
          </a:prstGeom>
          <a:noFill/>
          <a:ln>
            <a:noFill/>
          </a:ln>
        </p:spPr>
      </p:pic>
      <p:pic>
        <p:nvPicPr>
          <p:cNvPr id="64" name="Google Shape;64;p14"/>
          <p:cNvPicPr preferRelativeResize="0"/>
          <p:nvPr/>
        </p:nvPicPr>
        <p:blipFill>
          <a:blip r:embed="rId6">
            <a:alphaModFix/>
          </a:blip>
          <a:stretch>
            <a:fillRect/>
          </a:stretch>
        </p:blipFill>
        <p:spPr>
          <a:xfrm>
            <a:off x="3000225" y="3433407"/>
            <a:ext cx="2889026" cy="1625067"/>
          </a:xfrm>
          <a:prstGeom prst="rect">
            <a:avLst/>
          </a:prstGeom>
          <a:noFill/>
          <a:ln>
            <a:noFill/>
          </a:ln>
        </p:spPr>
      </p:pic>
      <p:pic>
        <p:nvPicPr>
          <p:cNvPr id="65" name="Google Shape;65;p14"/>
          <p:cNvPicPr preferRelativeResize="0"/>
          <p:nvPr/>
        </p:nvPicPr>
        <p:blipFill>
          <a:blip r:embed="rId7">
            <a:alphaModFix/>
          </a:blip>
          <a:stretch>
            <a:fillRect/>
          </a:stretch>
        </p:blipFill>
        <p:spPr>
          <a:xfrm>
            <a:off x="3000225" y="1855025"/>
            <a:ext cx="2675117" cy="1504751"/>
          </a:xfrm>
          <a:prstGeom prst="rect">
            <a:avLst/>
          </a:prstGeom>
          <a:noFill/>
          <a:ln>
            <a:noFill/>
          </a:ln>
        </p:spPr>
      </p:pic>
      <p:pic>
        <p:nvPicPr>
          <p:cNvPr id="66" name="Google Shape;66;p14"/>
          <p:cNvPicPr preferRelativeResize="0"/>
          <p:nvPr/>
        </p:nvPicPr>
        <p:blipFill>
          <a:blip r:embed="rId8">
            <a:alphaModFix/>
          </a:blip>
          <a:stretch>
            <a:fillRect/>
          </a:stretch>
        </p:blipFill>
        <p:spPr>
          <a:xfrm>
            <a:off x="5966475" y="3414775"/>
            <a:ext cx="2976599" cy="1674325"/>
          </a:xfrm>
          <a:prstGeom prst="rect">
            <a:avLst/>
          </a:prstGeom>
          <a:noFill/>
          <a:ln>
            <a:noFill/>
          </a:ln>
        </p:spPr>
      </p:pic>
      <p:pic>
        <p:nvPicPr>
          <p:cNvPr id="67" name="Google Shape;67;p14"/>
          <p:cNvPicPr preferRelativeResize="0"/>
          <p:nvPr/>
        </p:nvPicPr>
        <p:blipFill>
          <a:blip r:embed="rId9">
            <a:alphaModFix/>
          </a:blip>
          <a:stretch>
            <a:fillRect/>
          </a:stretch>
        </p:blipFill>
        <p:spPr>
          <a:xfrm>
            <a:off x="5889250" y="1856624"/>
            <a:ext cx="2675154" cy="1504751"/>
          </a:xfrm>
          <a:prstGeom prst="rect">
            <a:avLst/>
          </a:prstGeom>
          <a:noFill/>
          <a:ln>
            <a:noFill/>
          </a:ln>
        </p:spPr>
      </p:pic>
      <p:pic>
        <p:nvPicPr>
          <p:cNvPr id="68" name="Google Shape;68;p14"/>
          <p:cNvPicPr preferRelativeResize="0"/>
          <p:nvPr/>
        </p:nvPicPr>
        <p:blipFill>
          <a:blip r:embed="rId10">
            <a:alphaModFix/>
          </a:blip>
          <a:stretch>
            <a:fillRect/>
          </a:stretch>
        </p:blipFill>
        <p:spPr>
          <a:xfrm>
            <a:off x="228975" y="484375"/>
            <a:ext cx="2310641" cy="1299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Mode board (Robots or enemies design.) </a:t>
            </a:r>
            <a:endParaRPr/>
          </a:p>
        </p:txBody>
      </p:sp>
      <p:pic>
        <p:nvPicPr>
          <p:cNvPr id="74" name="Google Shape;74;p15"/>
          <p:cNvPicPr preferRelativeResize="0"/>
          <p:nvPr/>
        </p:nvPicPr>
        <p:blipFill>
          <a:blip r:embed="rId3">
            <a:alphaModFix/>
          </a:blip>
          <a:stretch>
            <a:fillRect/>
          </a:stretch>
        </p:blipFill>
        <p:spPr>
          <a:xfrm>
            <a:off x="851025" y="713787"/>
            <a:ext cx="2184250" cy="2184250"/>
          </a:xfrm>
          <a:prstGeom prst="rect">
            <a:avLst/>
          </a:prstGeom>
          <a:noFill/>
          <a:ln>
            <a:noFill/>
          </a:ln>
        </p:spPr>
      </p:pic>
      <p:pic>
        <p:nvPicPr>
          <p:cNvPr id="75" name="Google Shape;75;p15"/>
          <p:cNvPicPr preferRelativeResize="0"/>
          <p:nvPr/>
        </p:nvPicPr>
        <p:blipFill>
          <a:blip r:embed="rId4">
            <a:alphaModFix/>
          </a:blip>
          <a:stretch>
            <a:fillRect/>
          </a:stretch>
        </p:blipFill>
        <p:spPr>
          <a:xfrm>
            <a:off x="3377916" y="940913"/>
            <a:ext cx="1792131" cy="3261675"/>
          </a:xfrm>
          <a:prstGeom prst="rect">
            <a:avLst/>
          </a:prstGeom>
          <a:noFill/>
          <a:ln>
            <a:noFill/>
          </a:ln>
        </p:spPr>
      </p:pic>
      <p:pic>
        <p:nvPicPr>
          <p:cNvPr id="76" name="Google Shape;76;p15"/>
          <p:cNvPicPr preferRelativeResize="0"/>
          <p:nvPr/>
        </p:nvPicPr>
        <p:blipFill>
          <a:blip r:embed="rId5">
            <a:alphaModFix/>
          </a:blip>
          <a:stretch>
            <a:fillRect/>
          </a:stretch>
        </p:blipFill>
        <p:spPr>
          <a:xfrm>
            <a:off x="5659818" y="617500"/>
            <a:ext cx="2912416" cy="2664857"/>
          </a:xfrm>
          <a:prstGeom prst="rect">
            <a:avLst/>
          </a:prstGeom>
          <a:noFill/>
          <a:ln>
            <a:noFill/>
          </a:ln>
        </p:spPr>
      </p:pic>
      <p:pic>
        <p:nvPicPr>
          <p:cNvPr id="77" name="Google Shape;77;p15"/>
          <p:cNvPicPr preferRelativeResize="0"/>
          <p:nvPr/>
        </p:nvPicPr>
        <p:blipFill rotWithShape="1">
          <a:blip r:embed="rId6">
            <a:alphaModFix/>
          </a:blip>
          <a:srcRect b="0" l="19321" r="19302" t="0"/>
          <a:stretch/>
        </p:blipFill>
        <p:spPr>
          <a:xfrm>
            <a:off x="6488225" y="3411600"/>
            <a:ext cx="2344075" cy="1546325"/>
          </a:xfrm>
          <a:prstGeom prst="rect">
            <a:avLst/>
          </a:prstGeom>
          <a:noFill/>
          <a:ln>
            <a:noFill/>
          </a:ln>
        </p:spPr>
      </p:pic>
      <p:pic>
        <p:nvPicPr>
          <p:cNvPr id="78" name="Google Shape;78;p15"/>
          <p:cNvPicPr preferRelativeResize="0"/>
          <p:nvPr/>
        </p:nvPicPr>
        <p:blipFill>
          <a:blip r:embed="rId7">
            <a:alphaModFix/>
          </a:blip>
          <a:stretch>
            <a:fillRect/>
          </a:stretch>
        </p:blipFill>
        <p:spPr>
          <a:xfrm>
            <a:off x="1164575" y="2898029"/>
            <a:ext cx="1820650" cy="18206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Mode board (Pixel art look) </a:t>
            </a:r>
            <a:endParaRPr/>
          </a:p>
        </p:txBody>
      </p:sp>
      <p:pic>
        <p:nvPicPr>
          <p:cNvPr id="84" name="Google Shape;84;p16"/>
          <p:cNvPicPr preferRelativeResize="0"/>
          <p:nvPr/>
        </p:nvPicPr>
        <p:blipFill>
          <a:blip r:embed="rId3">
            <a:alphaModFix/>
          </a:blip>
          <a:stretch>
            <a:fillRect/>
          </a:stretch>
        </p:blipFill>
        <p:spPr>
          <a:xfrm>
            <a:off x="547875" y="509941"/>
            <a:ext cx="2150900" cy="1206850"/>
          </a:xfrm>
          <a:prstGeom prst="rect">
            <a:avLst/>
          </a:prstGeom>
          <a:noFill/>
          <a:ln>
            <a:noFill/>
          </a:ln>
        </p:spPr>
      </p:pic>
      <p:pic>
        <p:nvPicPr>
          <p:cNvPr id="85" name="Google Shape;85;p16"/>
          <p:cNvPicPr preferRelativeResize="0"/>
          <p:nvPr/>
        </p:nvPicPr>
        <p:blipFill>
          <a:blip r:embed="rId4">
            <a:alphaModFix/>
          </a:blip>
          <a:stretch>
            <a:fillRect/>
          </a:stretch>
        </p:blipFill>
        <p:spPr>
          <a:xfrm>
            <a:off x="3268023" y="572694"/>
            <a:ext cx="2401684" cy="1350995"/>
          </a:xfrm>
          <a:prstGeom prst="rect">
            <a:avLst/>
          </a:prstGeom>
          <a:noFill/>
          <a:ln>
            <a:noFill/>
          </a:ln>
        </p:spPr>
      </p:pic>
      <p:pic>
        <p:nvPicPr>
          <p:cNvPr id="86" name="Google Shape;86;p16"/>
          <p:cNvPicPr preferRelativeResize="0"/>
          <p:nvPr/>
        </p:nvPicPr>
        <p:blipFill>
          <a:blip r:embed="rId5">
            <a:alphaModFix/>
          </a:blip>
          <a:stretch>
            <a:fillRect/>
          </a:stretch>
        </p:blipFill>
        <p:spPr>
          <a:xfrm>
            <a:off x="2586800" y="2083900"/>
            <a:ext cx="2015701" cy="1511776"/>
          </a:xfrm>
          <a:prstGeom prst="rect">
            <a:avLst/>
          </a:prstGeom>
          <a:noFill/>
          <a:ln>
            <a:noFill/>
          </a:ln>
        </p:spPr>
      </p:pic>
      <p:pic>
        <p:nvPicPr>
          <p:cNvPr id="87" name="Google Shape;87;p16"/>
          <p:cNvPicPr preferRelativeResize="0"/>
          <p:nvPr/>
        </p:nvPicPr>
        <p:blipFill>
          <a:blip r:embed="rId6">
            <a:alphaModFix/>
          </a:blip>
          <a:stretch>
            <a:fillRect/>
          </a:stretch>
        </p:blipFill>
        <p:spPr>
          <a:xfrm>
            <a:off x="6683236" y="807463"/>
            <a:ext cx="1751100" cy="1013567"/>
          </a:xfrm>
          <a:prstGeom prst="rect">
            <a:avLst/>
          </a:prstGeom>
          <a:noFill/>
          <a:ln>
            <a:noFill/>
          </a:ln>
        </p:spPr>
      </p:pic>
      <p:pic>
        <p:nvPicPr>
          <p:cNvPr id="88" name="Google Shape;88;p16"/>
          <p:cNvPicPr preferRelativeResize="0"/>
          <p:nvPr/>
        </p:nvPicPr>
        <p:blipFill>
          <a:blip r:embed="rId7">
            <a:alphaModFix/>
          </a:blip>
          <a:stretch>
            <a:fillRect/>
          </a:stretch>
        </p:blipFill>
        <p:spPr>
          <a:xfrm>
            <a:off x="202084" y="1907660"/>
            <a:ext cx="2182626" cy="1455089"/>
          </a:xfrm>
          <a:prstGeom prst="rect">
            <a:avLst/>
          </a:prstGeom>
          <a:noFill/>
          <a:ln>
            <a:noFill/>
          </a:ln>
        </p:spPr>
      </p:pic>
      <p:pic>
        <p:nvPicPr>
          <p:cNvPr id="89" name="Google Shape;89;p16"/>
          <p:cNvPicPr preferRelativeResize="0"/>
          <p:nvPr/>
        </p:nvPicPr>
        <p:blipFill>
          <a:blip r:embed="rId8">
            <a:alphaModFix/>
          </a:blip>
          <a:stretch>
            <a:fillRect/>
          </a:stretch>
        </p:blipFill>
        <p:spPr>
          <a:xfrm>
            <a:off x="6823840" y="2340957"/>
            <a:ext cx="2150898" cy="1193406"/>
          </a:xfrm>
          <a:prstGeom prst="rect">
            <a:avLst/>
          </a:prstGeom>
          <a:noFill/>
          <a:ln>
            <a:noFill/>
          </a:ln>
        </p:spPr>
      </p:pic>
      <p:pic>
        <p:nvPicPr>
          <p:cNvPr id="90" name="Google Shape;90;p16"/>
          <p:cNvPicPr preferRelativeResize="0"/>
          <p:nvPr/>
        </p:nvPicPr>
        <p:blipFill>
          <a:blip r:embed="rId9">
            <a:alphaModFix/>
          </a:blip>
          <a:stretch>
            <a:fillRect/>
          </a:stretch>
        </p:blipFill>
        <p:spPr>
          <a:xfrm>
            <a:off x="4743123" y="2009880"/>
            <a:ext cx="1940112" cy="1455095"/>
          </a:xfrm>
          <a:prstGeom prst="rect">
            <a:avLst/>
          </a:prstGeom>
          <a:noFill/>
          <a:ln>
            <a:noFill/>
          </a:ln>
        </p:spPr>
      </p:pic>
      <p:pic>
        <p:nvPicPr>
          <p:cNvPr id="91" name="Google Shape;91;p16"/>
          <p:cNvPicPr preferRelativeResize="0"/>
          <p:nvPr/>
        </p:nvPicPr>
        <p:blipFill>
          <a:blip r:embed="rId10">
            <a:alphaModFix/>
          </a:blip>
          <a:stretch>
            <a:fillRect/>
          </a:stretch>
        </p:blipFill>
        <p:spPr>
          <a:xfrm>
            <a:off x="2997603" y="3653837"/>
            <a:ext cx="2586816" cy="1455095"/>
          </a:xfrm>
          <a:prstGeom prst="rect">
            <a:avLst/>
          </a:prstGeom>
          <a:noFill/>
          <a:ln>
            <a:noFill/>
          </a:ln>
        </p:spPr>
      </p:pic>
      <p:pic>
        <p:nvPicPr>
          <p:cNvPr id="92" name="Google Shape;92;p16"/>
          <p:cNvPicPr preferRelativeResize="0"/>
          <p:nvPr/>
        </p:nvPicPr>
        <p:blipFill>
          <a:blip r:embed="rId11">
            <a:alphaModFix/>
          </a:blip>
          <a:stretch>
            <a:fillRect/>
          </a:stretch>
        </p:blipFill>
        <p:spPr>
          <a:xfrm>
            <a:off x="6095813" y="3770351"/>
            <a:ext cx="2150899" cy="1222050"/>
          </a:xfrm>
          <a:prstGeom prst="rect">
            <a:avLst/>
          </a:prstGeom>
          <a:noFill/>
          <a:ln>
            <a:noFill/>
          </a:ln>
        </p:spPr>
      </p:pic>
      <p:pic>
        <p:nvPicPr>
          <p:cNvPr id="93" name="Google Shape;93;p16"/>
          <p:cNvPicPr preferRelativeResize="0"/>
          <p:nvPr/>
        </p:nvPicPr>
        <p:blipFill>
          <a:blip r:embed="rId12">
            <a:alphaModFix/>
          </a:blip>
          <a:stretch>
            <a:fillRect/>
          </a:stretch>
        </p:blipFill>
        <p:spPr>
          <a:xfrm>
            <a:off x="67171" y="3653824"/>
            <a:ext cx="2586816" cy="14550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Mood board (UI)</a:t>
            </a:r>
            <a:endParaRPr/>
          </a:p>
        </p:txBody>
      </p:sp>
      <p:pic>
        <p:nvPicPr>
          <p:cNvPr id="99" name="Google Shape;99;p17"/>
          <p:cNvPicPr preferRelativeResize="0"/>
          <p:nvPr/>
        </p:nvPicPr>
        <p:blipFill>
          <a:blip r:embed="rId3">
            <a:alphaModFix/>
          </a:blip>
          <a:stretch>
            <a:fillRect/>
          </a:stretch>
        </p:blipFill>
        <p:spPr>
          <a:xfrm>
            <a:off x="109000" y="1017725"/>
            <a:ext cx="2487624" cy="1865718"/>
          </a:xfrm>
          <a:prstGeom prst="rect">
            <a:avLst/>
          </a:prstGeom>
          <a:noFill/>
          <a:ln>
            <a:noFill/>
          </a:ln>
        </p:spPr>
      </p:pic>
      <p:pic>
        <p:nvPicPr>
          <p:cNvPr id="100" name="Google Shape;100;p17"/>
          <p:cNvPicPr preferRelativeResize="0"/>
          <p:nvPr/>
        </p:nvPicPr>
        <p:blipFill>
          <a:blip r:embed="rId4">
            <a:alphaModFix/>
          </a:blip>
          <a:stretch>
            <a:fillRect/>
          </a:stretch>
        </p:blipFill>
        <p:spPr>
          <a:xfrm>
            <a:off x="2656000" y="1017725"/>
            <a:ext cx="2798573" cy="1865725"/>
          </a:xfrm>
          <a:prstGeom prst="rect">
            <a:avLst/>
          </a:prstGeom>
          <a:noFill/>
          <a:ln>
            <a:noFill/>
          </a:ln>
        </p:spPr>
      </p:pic>
      <p:pic>
        <p:nvPicPr>
          <p:cNvPr id="101" name="Google Shape;101;p17"/>
          <p:cNvPicPr preferRelativeResize="0"/>
          <p:nvPr/>
        </p:nvPicPr>
        <p:blipFill>
          <a:blip r:embed="rId5">
            <a:alphaModFix/>
          </a:blip>
          <a:stretch>
            <a:fillRect/>
          </a:stretch>
        </p:blipFill>
        <p:spPr>
          <a:xfrm>
            <a:off x="108988" y="2787825"/>
            <a:ext cx="3877526" cy="2181125"/>
          </a:xfrm>
          <a:prstGeom prst="rect">
            <a:avLst/>
          </a:prstGeom>
          <a:noFill/>
          <a:ln>
            <a:noFill/>
          </a:ln>
        </p:spPr>
      </p:pic>
      <p:pic>
        <p:nvPicPr>
          <p:cNvPr id="102" name="Google Shape;102;p17"/>
          <p:cNvPicPr preferRelativeResize="0"/>
          <p:nvPr/>
        </p:nvPicPr>
        <p:blipFill>
          <a:blip r:embed="rId6">
            <a:alphaModFix/>
          </a:blip>
          <a:stretch>
            <a:fillRect/>
          </a:stretch>
        </p:blipFill>
        <p:spPr>
          <a:xfrm>
            <a:off x="5606975" y="1017725"/>
            <a:ext cx="2487626" cy="1865719"/>
          </a:xfrm>
          <a:prstGeom prst="rect">
            <a:avLst/>
          </a:prstGeom>
          <a:noFill/>
          <a:ln>
            <a:noFill/>
          </a:ln>
        </p:spPr>
      </p:pic>
      <p:pic>
        <p:nvPicPr>
          <p:cNvPr id="103" name="Google Shape;103;p17"/>
          <p:cNvPicPr preferRelativeResize="0"/>
          <p:nvPr/>
        </p:nvPicPr>
        <p:blipFill>
          <a:blip r:embed="rId7">
            <a:alphaModFix/>
          </a:blip>
          <a:stretch>
            <a:fillRect/>
          </a:stretch>
        </p:blipFill>
        <p:spPr>
          <a:xfrm>
            <a:off x="5606974" y="2921124"/>
            <a:ext cx="2487625" cy="16667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48700" y="3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a:t>
            </a:r>
            <a:r>
              <a:rPr lang="en"/>
              <a:t> </a:t>
            </a:r>
            <a:r>
              <a:rPr lang="en"/>
              <a:t>design</a:t>
            </a:r>
            <a:r>
              <a:rPr lang="en"/>
              <a:t>  </a:t>
            </a:r>
            <a:endParaRPr/>
          </a:p>
        </p:txBody>
      </p:sp>
      <p:sp>
        <p:nvSpPr>
          <p:cNvPr id="109" name="Google Shape;109;p18"/>
          <p:cNvSpPr txBox="1"/>
          <p:nvPr/>
        </p:nvSpPr>
        <p:spPr>
          <a:xfrm>
            <a:off x="305450" y="4651250"/>
            <a:ext cx="869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Bottom right or top right, I like the design of the helmet, I think i would incorporate the viser of the helmet and probably add the bottom left helmet overall outer shell design. Weapon wise, I would say the sword on the very top would be cool. Body design i like the glowing lines on the top left, so I would have to design the main character to have some ventilation that can glow</a:t>
            </a:r>
            <a:endParaRPr sz="800"/>
          </a:p>
        </p:txBody>
      </p:sp>
      <p:pic>
        <p:nvPicPr>
          <p:cNvPr id="110" name="Google Shape;110;p18"/>
          <p:cNvPicPr preferRelativeResize="0"/>
          <p:nvPr/>
        </p:nvPicPr>
        <p:blipFill>
          <a:blip r:embed="rId3">
            <a:alphaModFix/>
          </a:blip>
          <a:stretch>
            <a:fillRect/>
          </a:stretch>
        </p:blipFill>
        <p:spPr>
          <a:xfrm>
            <a:off x="90675" y="960350"/>
            <a:ext cx="3002200" cy="1692978"/>
          </a:xfrm>
          <a:prstGeom prst="rect">
            <a:avLst/>
          </a:prstGeom>
          <a:noFill/>
          <a:ln>
            <a:noFill/>
          </a:ln>
        </p:spPr>
      </p:pic>
      <p:pic>
        <p:nvPicPr>
          <p:cNvPr id="111" name="Google Shape;111;p18"/>
          <p:cNvPicPr preferRelativeResize="0"/>
          <p:nvPr/>
        </p:nvPicPr>
        <p:blipFill>
          <a:blip r:embed="rId4">
            <a:alphaModFix/>
          </a:blip>
          <a:stretch>
            <a:fillRect/>
          </a:stretch>
        </p:blipFill>
        <p:spPr>
          <a:xfrm>
            <a:off x="3153475" y="112874"/>
            <a:ext cx="3246775" cy="1811500"/>
          </a:xfrm>
          <a:prstGeom prst="rect">
            <a:avLst/>
          </a:prstGeom>
          <a:noFill/>
          <a:ln>
            <a:noFill/>
          </a:ln>
        </p:spPr>
      </p:pic>
      <p:pic>
        <p:nvPicPr>
          <p:cNvPr id="112" name="Google Shape;112;p18"/>
          <p:cNvPicPr preferRelativeResize="0"/>
          <p:nvPr/>
        </p:nvPicPr>
        <p:blipFill>
          <a:blip r:embed="rId5">
            <a:alphaModFix/>
          </a:blip>
          <a:stretch>
            <a:fillRect/>
          </a:stretch>
        </p:blipFill>
        <p:spPr>
          <a:xfrm>
            <a:off x="6460850" y="138625"/>
            <a:ext cx="1858450" cy="1855125"/>
          </a:xfrm>
          <a:prstGeom prst="rect">
            <a:avLst/>
          </a:prstGeom>
          <a:noFill/>
          <a:ln>
            <a:noFill/>
          </a:ln>
        </p:spPr>
      </p:pic>
      <p:pic>
        <p:nvPicPr>
          <p:cNvPr id="113" name="Google Shape;113;p18"/>
          <p:cNvPicPr preferRelativeResize="0"/>
          <p:nvPr/>
        </p:nvPicPr>
        <p:blipFill>
          <a:blip r:embed="rId6">
            <a:alphaModFix/>
          </a:blip>
          <a:stretch>
            <a:fillRect/>
          </a:stretch>
        </p:blipFill>
        <p:spPr>
          <a:xfrm>
            <a:off x="3544924" y="2053325"/>
            <a:ext cx="4526400" cy="2538350"/>
          </a:xfrm>
          <a:prstGeom prst="rect">
            <a:avLst/>
          </a:prstGeom>
          <a:noFill/>
          <a:ln>
            <a:noFill/>
          </a:ln>
        </p:spPr>
      </p:pic>
      <p:pic>
        <p:nvPicPr>
          <p:cNvPr id="114" name="Google Shape;114;p18"/>
          <p:cNvPicPr preferRelativeResize="0"/>
          <p:nvPr/>
        </p:nvPicPr>
        <p:blipFill>
          <a:blip r:embed="rId7">
            <a:alphaModFix/>
          </a:blip>
          <a:stretch>
            <a:fillRect/>
          </a:stretch>
        </p:blipFill>
        <p:spPr>
          <a:xfrm>
            <a:off x="511501" y="2751953"/>
            <a:ext cx="2804774" cy="17163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274700" y="37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of the world and levels. </a:t>
            </a:r>
            <a:endParaRPr/>
          </a:p>
        </p:txBody>
      </p:sp>
      <p:pic>
        <p:nvPicPr>
          <p:cNvPr id="120" name="Google Shape;120;p19">
            <a:hlinkClick r:id="rId3"/>
          </p:cNvPr>
          <p:cNvPicPr preferRelativeResize="0"/>
          <p:nvPr/>
        </p:nvPicPr>
        <p:blipFill rotWithShape="1">
          <a:blip r:embed="rId4">
            <a:alphaModFix/>
          </a:blip>
          <a:srcRect b="6918" l="0" r="11418" t="14465"/>
          <a:stretch/>
        </p:blipFill>
        <p:spPr>
          <a:xfrm>
            <a:off x="274700" y="610675"/>
            <a:ext cx="2904475" cy="1549251"/>
          </a:xfrm>
          <a:prstGeom prst="rect">
            <a:avLst/>
          </a:prstGeom>
          <a:noFill/>
          <a:ln>
            <a:noFill/>
          </a:ln>
        </p:spPr>
      </p:pic>
      <p:pic>
        <p:nvPicPr>
          <p:cNvPr id="121" name="Google Shape;121;p19">
            <a:hlinkClick r:id="rId5"/>
          </p:cNvPr>
          <p:cNvPicPr preferRelativeResize="0"/>
          <p:nvPr/>
        </p:nvPicPr>
        <p:blipFill rotWithShape="1">
          <a:blip r:embed="rId6">
            <a:alphaModFix/>
          </a:blip>
          <a:srcRect b="3418" l="8475" r="7022" t="0"/>
          <a:stretch/>
        </p:blipFill>
        <p:spPr>
          <a:xfrm>
            <a:off x="274700" y="2159925"/>
            <a:ext cx="2904475" cy="1995188"/>
          </a:xfrm>
          <a:prstGeom prst="rect">
            <a:avLst/>
          </a:prstGeom>
          <a:noFill/>
          <a:ln>
            <a:noFill/>
          </a:ln>
        </p:spPr>
      </p:pic>
      <p:pic>
        <p:nvPicPr>
          <p:cNvPr id="122" name="Google Shape;122;p19">
            <a:hlinkClick r:id="rId7"/>
          </p:cNvPr>
          <p:cNvPicPr preferRelativeResize="0"/>
          <p:nvPr/>
        </p:nvPicPr>
        <p:blipFill>
          <a:blip r:embed="rId8">
            <a:alphaModFix/>
          </a:blip>
          <a:stretch>
            <a:fillRect/>
          </a:stretch>
        </p:blipFill>
        <p:spPr>
          <a:xfrm>
            <a:off x="3158500" y="610675"/>
            <a:ext cx="3289556" cy="1549250"/>
          </a:xfrm>
          <a:prstGeom prst="rect">
            <a:avLst/>
          </a:prstGeom>
          <a:noFill/>
          <a:ln>
            <a:noFill/>
          </a:ln>
        </p:spPr>
      </p:pic>
      <p:pic>
        <p:nvPicPr>
          <p:cNvPr id="123" name="Google Shape;123;p19">
            <a:hlinkClick r:id="rId9"/>
          </p:cNvPr>
          <p:cNvPicPr preferRelativeResize="0"/>
          <p:nvPr/>
        </p:nvPicPr>
        <p:blipFill>
          <a:blip r:embed="rId10">
            <a:alphaModFix/>
          </a:blip>
          <a:stretch>
            <a:fillRect/>
          </a:stretch>
        </p:blipFill>
        <p:spPr>
          <a:xfrm>
            <a:off x="6448051" y="610675"/>
            <a:ext cx="1995200" cy="1995200"/>
          </a:xfrm>
          <a:prstGeom prst="rect">
            <a:avLst/>
          </a:prstGeom>
          <a:noFill/>
          <a:ln>
            <a:noFill/>
          </a:ln>
        </p:spPr>
      </p:pic>
      <p:pic>
        <p:nvPicPr>
          <p:cNvPr id="124" name="Google Shape;124;p19">
            <a:hlinkClick r:id="rId11"/>
          </p:cNvPr>
          <p:cNvPicPr preferRelativeResize="0"/>
          <p:nvPr/>
        </p:nvPicPr>
        <p:blipFill rotWithShape="1">
          <a:blip r:embed="rId12">
            <a:alphaModFix/>
          </a:blip>
          <a:srcRect b="11955" l="6657" r="5391" t="13739"/>
          <a:stretch/>
        </p:blipFill>
        <p:spPr>
          <a:xfrm>
            <a:off x="3158500" y="2164700"/>
            <a:ext cx="3289550" cy="1445178"/>
          </a:xfrm>
          <a:prstGeom prst="rect">
            <a:avLst/>
          </a:prstGeom>
          <a:noFill/>
          <a:ln>
            <a:noFill/>
          </a:ln>
        </p:spPr>
      </p:pic>
      <p:pic>
        <p:nvPicPr>
          <p:cNvPr id="125" name="Google Shape;125;p19">
            <a:hlinkClick r:id="rId13"/>
          </p:cNvPr>
          <p:cNvPicPr preferRelativeResize="0"/>
          <p:nvPr/>
        </p:nvPicPr>
        <p:blipFill rotWithShape="1">
          <a:blip r:embed="rId14">
            <a:alphaModFix/>
          </a:blip>
          <a:srcRect b="17666" l="0" r="0" t="9901"/>
          <a:stretch/>
        </p:blipFill>
        <p:spPr>
          <a:xfrm>
            <a:off x="3158500" y="3609875"/>
            <a:ext cx="3113049" cy="1048525"/>
          </a:xfrm>
          <a:prstGeom prst="rect">
            <a:avLst/>
          </a:prstGeom>
          <a:noFill/>
          <a:ln>
            <a:noFill/>
          </a:ln>
        </p:spPr>
      </p:pic>
      <p:pic>
        <p:nvPicPr>
          <p:cNvPr id="126" name="Google Shape;126;p19">
            <a:hlinkClick r:id="rId15"/>
          </p:cNvPr>
          <p:cNvPicPr preferRelativeResize="0"/>
          <p:nvPr/>
        </p:nvPicPr>
        <p:blipFill>
          <a:blip r:embed="rId16">
            <a:alphaModFix/>
          </a:blip>
          <a:stretch>
            <a:fillRect/>
          </a:stretch>
        </p:blipFill>
        <p:spPr>
          <a:xfrm>
            <a:off x="5753113" y="2605881"/>
            <a:ext cx="3385069" cy="1549251"/>
          </a:xfrm>
          <a:prstGeom prst="rect">
            <a:avLst/>
          </a:prstGeom>
          <a:noFill/>
          <a:ln>
            <a:noFill/>
          </a:ln>
        </p:spPr>
      </p:pic>
      <p:sp>
        <p:nvSpPr>
          <p:cNvPr id="127" name="Google Shape;127;p19"/>
          <p:cNvSpPr txBox="1"/>
          <p:nvPr/>
        </p:nvSpPr>
        <p:spPr>
          <a:xfrm>
            <a:off x="274700" y="4658400"/>
            <a:ext cx="87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The forest-like areas are inspiration for the starting point of the game. The decrepit and broken down lab areas symbolize the levels that the player enters first after finding the laboratory building. The more the game progresses, the better quality the lab is in a state of while uncovering the secrets the game holds.</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46175" y="37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Enemies</a:t>
            </a:r>
            <a:r>
              <a:rPr lang="en"/>
              <a:t> and </a:t>
            </a:r>
            <a:r>
              <a:rPr lang="en"/>
              <a:t>Interactable</a:t>
            </a:r>
            <a:r>
              <a:rPr lang="en"/>
              <a:t> objects. </a:t>
            </a:r>
            <a:endParaRPr/>
          </a:p>
        </p:txBody>
      </p:sp>
      <p:sp>
        <p:nvSpPr>
          <p:cNvPr id="133" name="Google Shape;133;p20"/>
          <p:cNvSpPr txBox="1"/>
          <p:nvPr/>
        </p:nvSpPr>
        <p:spPr>
          <a:xfrm>
            <a:off x="311700" y="4644275"/>
            <a:ext cx="852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The one with the tv screens could be the final boss entity that controls all the common enemies. For the enemies that is chasing the player around to make progression more meaningful. I would design a robot that would have like the teeth part showing, and have separated wires dangling off its body.</a:t>
            </a:r>
            <a:endParaRPr sz="800"/>
          </a:p>
        </p:txBody>
      </p:sp>
      <p:pic>
        <p:nvPicPr>
          <p:cNvPr id="134" name="Google Shape;134;p20"/>
          <p:cNvPicPr preferRelativeResize="0"/>
          <p:nvPr/>
        </p:nvPicPr>
        <p:blipFill>
          <a:blip r:embed="rId3">
            <a:alphaModFix/>
          </a:blip>
          <a:stretch>
            <a:fillRect/>
          </a:stretch>
        </p:blipFill>
        <p:spPr>
          <a:xfrm>
            <a:off x="122800" y="610675"/>
            <a:ext cx="3406927" cy="1961075"/>
          </a:xfrm>
          <a:prstGeom prst="rect">
            <a:avLst/>
          </a:prstGeom>
          <a:noFill/>
          <a:ln>
            <a:noFill/>
          </a:ln>
        </p:spPr>
      </p:pic>
      <p:pic>
        <p:nvPicPr>
          <p:cNvPr id="135" name="Google Shape;135;p20"/>
          <p:cNvPicPr preferRelativeResize="0"/>
          <p:nvPr/>
        </p:nvPicPr>
        <p:blipFill>
          <a:blip r:embed="rId4">
            <a:alphaModFix/>
          </a:blip>
          <a:stretch>
            <a:fillRect/>
          </a:stretch>
        </p:blipFill>
        <p:spPr>
          <a:xfrm>
            <a:off x="122800" y="2693301"/>
            <a:ext cx="3386525" cy="1891755"/>
          </a:xfrm>
          <a:prstGeom prst="rect">
            <a:avLst/>
          </a:prstGeom>
          <a:noFill/>
          <a:ln>
            <a:noFill/>
          </a:ln>
        </p:spPr>
      </p:pic>
      <p:pic>
        <p:nvPicPr>
          <p:cNvPr id="136" name="Google Shape;136;p20"/>
          <p:cNvPicPr preferRelativeResize="0"/>
          <p:nvPr/>
        </p:nvPicPr>
        <p:blipFill>
          <a:blip r:embed="rId5">
            <a:alphaModFix/>
          </a:blip>
          <a:stretch>
            <a:fillRect/>
          </a:stretch>
        </p:blipFill>
        <p:spPr>
          <a:xfrm>
            <a:off x="3591375" y="734463"/>
            <a:ext cx="2649450" cy="3757413"/>
          </a:xfrm>
          <a:prstGeom prst="rect">
            <a:avLst/>
          </a:prstGeom>
          <a:noFill/>
          <a:ln>
            <a:noFill/>
          </a:ln>
        </p:spPr>
      </p:pic>
      <p:pic>
        <p:nvPicPr>
          <p:cNvPr id="137" name="Google Shape;137;p20"/>
          <p:cNvPicPr preferRelativeResize="0"/>
          <p:nvPr/>
        </p:nvPicPr>
        <p:blipFill>
          <a:blip r:embed="rId6">
            <a:alphaModFix/>
          </a:blip>
          <a:stretch>
            <a:fillRect/>
          </a:stretch>
        </p:blipFill>
        <p:spPr>
          <a:xfrm>
            <a:off x="6302475" y="1642999"/>
            <a:ext cx="2773249" cy="185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195200" y="120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a:t>
            </a:r>
            <a:endParaRPr/>
          </a:p>
        </p:txBody>
      </p:sp>
      <p:pic>
        <p:nvPicPr>
          <p:cNvPr id="143" name="Google Shape;143;p21"/>
          <p:cNvPicPr preferRelativeResize="0"/>
          <p:nvPr/>
        </p:nvPicPr>
        <p:blipFill rotWithShape="1">
          <a:blip r:embed="rId3">
            <a:alphaModFix/>
          </a:blip>
          <a:srcRect b="0" l="8827" r="8205" t="0"/>
          <a:stretch/>
        </p:blipFill>
        <p:spPr>
          <a:xfrm>
            <a:off x="103625" y="3069325"/>
            <a:ext cx="3470574" cy="1932751"/>
          </a:xfrm>
          <a:prstGeom prst="rect">
            <a:avLst/>
          </a:prstGeom>
          <a:noFill/>
          <a:ln>
            <a:noFill/>
          </a:ln>
        </p:spPr>
      </p:pic>
      <p:pic>
        <p:nvPicPr>
          <p:cNvPr id="144" name="Google Shape;144;p21"/>
          <p:cNvPicPr preferRelativeResize="0"/>
          <p:nvPr/>
        </p:nvPicPr>
        <p:blipFill rotWithShape="1">
          <a:blip r:embed="rId4">
            <a:alphaModFix/>
          </a:blip>
          <a:srcRect b="4179" l="3568" r="2781" t="42713"/>
          <a:stretch/>
        </p:blipFill>
        <p:spPr>
          <a:xfrm>
            <a:off x="3647238" y="3409625"/>
            <a:ext cx="2863050" cy="1592449"/>
          </a:xfrm>
          <a:prstGeom prst="rect">
            <a:avLst/>
          </a:prstGeom>
          <a:noFill/>
          <a:ln>
            <a:noFill/>
          </a:ln>
        </p:spPr>
      </p:pic>
      <p:pic>
        <p:nvPicPr>
          <p:cNvPr id="145" name="Google Shape;145;p21"/>
          <p:cNvPicPr preferRelativeResize="0"/>
          <p:nvPr/>
        </p:nvPicPr>
        <p:blipFill>
          <a:blip r:embed="rId5">
            <a:alphaModFix/>
          </a:blip>
          <a:stretch>
            <a:fillRect/>
          </a:stretch>
        </p:blipFill>
        <p:spPr>
          <a:xfrm>
            <a:off x="6583350" y="3604224"/>
            <a:ext cx="2485075" cy="1397850"/>
          </a:xfrm>
          <a:prstGeom prst="rect">
            <a:avLst/>
          </a:prstGeom>
          <a:noFill/>
          <a:ln>
            <a:noFill/>
          </a:ln>
        </p:spPr>
      </p:pic>
      <p:pic>
        <p:nvPicPr>
          <p:cNvPr id="146" name="Google Shape;146;p21"/>
          <p:cNvPicPr preferRelativeResize="0"/>
          <p:nvPr/>
        </p:nvPicPr>
        <p:blipFill rotWithShape="1">
          <a:blip r:embed="rId6">
            <a:alphaModFix/>
          </a:blip>
          <a:srcRect b="0" l="13231" r="14304" t="0"/>
          <a:stretch/>
        </p:blipFill>
        <p:spPr>
          <a:xfrm>
            <a:off x="4052741" y="1756250"/>
            <a:ext cx="2101176" cy="1631000"/>
          </a:xfrm>
          <a:prstGeom prst="rect">
            <a:avLst/>
          </a:prstGeom>
          <a:noFill/>
          <a:ln>
            <a:noFill/>
          </a:ln>
        </p:spPr>
      </p:pic>
      <p:pic>
        <p:nvPicPr>
          <p:cNvPr id="147" name="Google Shape;147;p21"/>
          <p:cNvPicPr preferRelativeResize="0"/>
          <p:nvPr/>
        </p:nvPicPr>
        <p:blipFill rotWithShape="1">
          <a:blip r:embed="rId7">
            <a:alphaModFix/>
          </a:blip>
          <a:srcRect b="0" l="11157" r="38919" t="43990"/>
          <a:stretch/>
        </p:blipFill>
        <p:spPr>
          <a:xfrm>
            <a:off x="159575" y="1112750"/>
            <a:ext cx="3828330" cy="1932749"/>
          </a:xfrm>
          <a:prstGeom prst="rect">
            <a:avLst/>
          </a:prstGeom>
          <a:noFill/>
          <a:ln>
            <a:noFill/>
          </a:ln>
        </p:spPr>
      </p:pic>
      <p:pic>
        <p:nvPicPr>
          <p:cNvPr id="148" name="Google Shape;148;p21"/>
          <p:cNvPicPr preferRelativeResize="0"/>
          <p:nvPr/>
        </p:nvPicPr>
        <p:blipFill rotWithShape="1">
          <a:blip r:embed="rId8">
            <a:alphaModFix/>
          </a:blip>
          <a:srcRect b="0" l="11468" r="8165" t="0"/>
          <a:stretch/>
        </p:blipFill>
        <p:spPr>
          <a:xfrm>
            <a:off x="6218750" y="1756238"/>
            <a:ext cx="2863050" cy="1631000"/>
          </a:xfrm>
          <a:prstGeom prst="rect">
            <a:avLst/>
          </a:prstGeom>
          <a:noFill/>
          <a:ln>
            <a:noFill/>
          </a:ln>
        </p:spPr>
      </p:pic>
      <p:sp>
        <p:nvSpPr>
          <p:cNvPr id="149" name="Google Shape;149;p21"/>
          <p:cNvSpPr txBox="1"/>
          <p:nvPr/>
        </p:nvSpPr>
        <p:spPr>
          <a:xfrm flipH="1">
            <a:off x="4232925" y="462625"/>
            <a:ext cx="4262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a:t>
            </a:r>
            <a:r>
              <a:rPr lang="en"/>
              <a:t>reason for me choosing these images was because of the minimal and simplistic looks they has. Also they include some aspect related to our genre/  style which includes scifi and Horror.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